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455117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64991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97018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897404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111686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084411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965089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596702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29454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865728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08212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B37099-541E-446B-9E0C-D3960E4DE671}" type="datetimeFigureOut">
              <a:rPr lang="fr-FR" smtClean="0"/>
              <a:t>26/02/2016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1008FC-37E1-461E-828E-CF7197B5DAC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640912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57957372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Grand écran</PresentationFormat>
  <Paragraphs>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</cp:coreProperties>
</file>

<file path=docProps/thumbnail.jpeg>
</file>