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325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99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342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836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783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34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764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359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773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31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376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0B7FF-D76F-4ECF-8C7E-07DA33D50581}" type="datetimeFigureOut">
              <a:rPr lang="es-ES" smtClean="0"/>
              <a:t>26/02/2016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6658-103E-4CF2-98BE-1DB54F5889D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35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4968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</cp:coreProperties>
</file>